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6"/>
  </p:notesMasterIdLst>
  <p:sldIdLst>
    <p:sldId id="256" r:id="rId2"/>
    <p:sldId id="366" r:id="rId3"/>
    <p:sldId id="257" r:id="rId4"/>
    <p:sldId id="258" r:id="rId5"/>
    <p:sldId id="259" r:id="rId6"/>
    <p:sldId id="335" r:id="rId7"/>
    <p:sldId id="260" r:id="rId8"/>
    <p:sldId id="332" r:id="rId9"/>
    <p:sldId id="333" r:id="rId10"/>
    <p:sldId id="334" r:id="rId11"/>
    <p:sldId id="265" r:id="rId12"/>
    <p:sldId id="336" r:id="rId13"/>
    <p:sldId id="337" r:id="rId14"/>
    <p:sldId id="33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583A4-56EA-4BD6-ADE4-15680690007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D5F50-D853-4044-96E5-4B7C4648B6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192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110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26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1825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319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91744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286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947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692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038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83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27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388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45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05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967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68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CD25B-9C50-407A-ADAF-B0DA2397FD6C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FFF8F1-C8D4-4047-8B2E-B7F93E6DF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620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1EA8ADC-B0DB-46A6-BA6F-084E664D21E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02811"/>
            <a:ext cx="12192000" cy="10523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591" y="4907280"/>
            <a:ext cx="8596668" cy="1320800"/>
          </a:xfrm>
        </p:spPr>
        <p:txBody>
          <a:bodyPr/>
          <a:lstStyle/>
          <a:p>
            <a:r>
              <a:rPr lang="en-US" dirty="0" smtClean="0"/>
              <a:t>Osama Sahib </a:t>
            </a:r>
            <a:r>
              <a:rPr lang="en-US" dirty="0" err="1" smtClean="0"/>
              <a:t>Jafar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779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201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698" y="1798591"/>
            <a:ext cx="7253695" cy="4863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9545C4A-CBA9-4CE6-848C-9808F639B36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330" y="0"/>
            <a:ext cx="100133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5365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4631" y="494512"/>
            <a:ext cx="11432108" cy="21703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4630" y="2664820"/>
            <a:ext cx="11357457" cy="364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9139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475" y="242626"/>
            <a:ext cx="11354655" cy="388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056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2437" y="326489"/>
            <a:ext cx="10541437" cy="597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193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654731"/>
          </a:xfrm>
        </p:spPr>
        <p:txBody>
          <a:bodyPr>
            <a:normAutofit/>
          </a:bodyPr>
          <a:lstStyle/>
          <a:p>
            <a:r>
              <a:rPr lang="en-US" dirty="0" smtClean="0"/>
              <a:t>Subjects:</a:t>
            </a:r>
            <a:br>
              <a:rPr lang="en-US" dirty="0" smtClean="0"/>
            </a:br>
            <a:r>
              <a:rPr lang="en-US" dirty="0" smtClean="0"/>
              <a:t>Numerical Integration:</a:t>
            </a:r>
            <a:br>
              <a:rPr lang="en-US" dirty="0" smtClean="0"/>
            </a:br>
            <a:r>
              <a:rPr lang="en-US" dirty="0" smtClean="0"/>
              <a:t>1- Trapezoidal Method.</a:t>
            </a:r>
            <a:br>
              <a:rPr lang="en-US" dirty="0" smtClean="0"/>
            </a:br>
            <a:r>
              <a:rPr lang="en-US" dirty="0" smtClean="0"/>
              <a:t>2- Simpsons Method.</a:t>
            </a:r>
            <a:br>
              <a:rPr lang="en-US" dirty="0" smtClean="0"/>
            </a:br>
            <a:r>
              <a:rPr lang="en-US" dirty="0" smtClean="0"/>
              <a:t>Solving Ordinary Differential Equations:</a:t>
            </a:r>
            <a:br>
              <a:rPr lang="en-US" dirty="0" smtClean="0"/>
            </a:br>
            <a:r>
              <a:rPr lang="en-US" dirty="0" smtClean="0"/>
              <a:t>1- Euler’s Method.</a:t>
            </a:r>
            <a:br>
              <a:rPr lang="en-US" dirty="0" smtClean="0"/>
            </a:br>
            <a:r>
              <a:rPr lang="en-US" dirty="0" smtClean="0"/>
              <a:t>2- </a:t>
            </a:r>
            <a:r>
              <a:rPr lang="en-US" dirty="0" err="1" smtClean="0"/>
              <a:t>Runge-Kutta</a:t>
            </a:r>
            <a:r>
              <a:rPr lang="en-US" dirty="0" smtClean="0"/>
              <a:t> Method. (2</a:t>
            </a:r>
            <a:r>
              <a:rPr lang="en-US" baseline="30000" dirty="0" smtClean="0"/>
              <a:t>nd</a:t>
            </a:r>
            <a:r>
              <a:rPr lang="en-US" dirty="0" smtClean="0"/>
              <a:t> order).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62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A890B90-AF37-431F-8901-7C068455D3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9199" y="188519"/>
            <a:ext cx="11373602" cy="2336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063D816-995D-4AE0-86EE-63520DD87E8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2935" y="2338024"/>
            <a:ext cx="9748802" cy="1460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F915AA0-8D99-4C27-97B7-B023E33845D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9199" y="3792932"/>
            <a:ext cx="8530201" cy="1079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300E3BE-DEAA-465E-996A-259F6A6B280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872432"/>
            <a:ext cx="12192000" cy="188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08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E82C8CB-881F-4762-8A5A-532C794F4F0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360"/>
            <a:ext cx="12192000" cy="683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17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55358FD-230A-44A3-B6AB-3C680A365CA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89424" y="0"/>
            <a:ext cx="7413151" cy="3429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D9068F6-BC14-4DFF-9E18-C57D05A8D6F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3598876"/>
            <a:ext cx="12192000" cy="261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735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941" y="352018"/>
            <a:ext cx="9425396" cy="349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C984CB1-DF8C-4F70-8F76-B337230B780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1919" y="0"/>
            <a:ext cx="85881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50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155" y="783091"/>
            <a:ext cx="9771697" cy="570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4142A20-384E-4E92-BC66-0D51D4192AD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595" y="0"/>
            <a:ext cx="7616251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30" y="336233"/>
            <a:ext cx="11282586" cy="5555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730</TotalTime>
  <Words>5</Words>
  <Application>Microsoft Office PowerPoint</Application>
  <PresentationFormat>Custom</PresentationFormat>
  <Paragraphs>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Osama Sahib Jafar</vt:lpstr>
      <vt:lpstr>Subjects: Numerical Integration: 1- Trapezoidal Method. 2- Simpsons Method. Solving Ordinary Differential Equations: 1- Euler’s Method. 2- Runge-Kutta Method. (2nd order).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Matrix</dc:creator>
  <cp:lastModifiedBy>Matrix</cp:lastModifiedBy>
  <cp:revision>25</cp:revision>
  <dcterms:created xsi:type="dcterms:W3CDTF">2019-03-30T20:33:33Z</dcterms:created>
  <dcterms:modified xsi:type="dcterms:W3CDTF">2019-11-07T07:45:35Z</dcterms:modified>
</cp:coreProperties>
</file>